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rels" ContentType="application/vnd.openxmlformats-package.relationships+xml"/>
  <Default Extension="emf" ContentType="image/x-emf"/>
  <Default Extension="wav" ContentType="audio/x-wav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1712" y="-8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audio1.wav>
</file>

<file path=ppt/media/audio2.wav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02.11.16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02.11.16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02.11.16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02.11.16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02.11.16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‹Nr.›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02.11.16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02.11.16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02.11.16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02.11.16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02.11.16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02.11.16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02.11.16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5504" y="6115721"/>
            <a:ext cx="8753826" cy="742279"/>
          </a:xfrm>
        </p:spPr>
        <p:txBody>
          <a:bodyPr>
            <a:noAutofit/>
          </a:bodyPr>
          <a:lstStyle/>
          <a:p>
            <a:r>
              <a:rPr lang="de-DE" sz="2800" b="0" cap="none" dirty="0" smtClean="0"/>
              <a:t>Baum – Riecks – Otto – Wehner – Moritz</a:t>
            </a:r>
            <a:endParaRPr lang="de-DE" sz="2800" b="0" cap="non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649" y="1247165"/>
            <a:ext cx="4458083" cy="3499110"/>
          </a:xfrm>
          <a:prstGeom prst="rect">
            <a:avLst/>
          </a:prstGeom>
        </p:spPr>
      </p:pic>
      <p:sp>
        <p:nvSpPr>
          <p:cNvPr id="14" name="Subtitle 2"/>
          <p:cNvSpPr txBox="1">
            <a:spLocks/>
          </p:cNvSpPr>
          <p:nvPr/>
        </p:nvSpPr>
        <p:spPr>
          <a:xfrm>
            <a:off x="2229731" y="6029660"/>
            <a:ext cx="8045373" cy="7422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400" b="0" cap="none" dirty="0"/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039993" y="6115721"/>
            <a:ext cx="716071" cy="7422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cap="none" dirty="0" smtClean="0"/>
              <a:t>B</a:t>
            </a:r>
            <a:endParaRPr lang="de-DE" sz="2400" cap="none" dirty="0"/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3577128" y="6115721"/>
            <a:ext cx="716071" cy="7422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cap="none" dirty="0"/>
              <a:t>R</a:t>
            </a:r>
            <a:endParaRPr lang="de-DE" sz="2400" cap="none" dirty="0"/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5368620" y="6115721"/>
            <a:ext cx="716071" cy="7422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cap="none" dirty="0"/>
              <a:t>O</a:t>
            </a:r>
            <a:endParaRPr lang="de-DE" sz="2400" cap="none" dirty="0"/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6802076" y="6115717"/>
            <a:ext cx="716071" cy="7422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cap="none" dirty="0"/>
              <a:t>W</a:t>
            </a:r>
            <a:endParaRPr lang="de-DE" sz="2400" cap="none" dirty="0"/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802241" y="6115716"/>
            <a:ext cx="716071" cy="7422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cap="none" dirty="0"/>
              <a:t>M</a:t>
            </a:r>
            <a:endParaRPr lang="de-DE" sz="2400" cap="none" dirty="0"/>
          </a:p>
        </p:txBody>
      </p:sp>
      <p:sp>
        <p:nvSpPr>
          <p:cNvPr id="23" name="Rectangle 22"/>
          <p:cNvSpPr/>
          <p:nvPr/>
        </p:nvSpPr>
        <p:spPr>
          <a:xfrm>
            <a:off x="6953965" y="4592387"/>
            <a:ext cx="412292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/>
              <a:t>®</a:t>
            </a:r>
          </a:p>
          <a:p>
            <a:endParaRPr lang="de-DE" sz="1400" u="sng" dirty="0"/>
          </a:p>
        </p:txBody>
      </p:sp>
      <p:sp>
        <p:nvSpPr>
          <p:cNvPr id="24" name="TextBox 23"/>
          <p:cNvSpPr txBox="1"/>
          <p:nvPr/>
        </p:nvSpPr>
        <p:spPr>
          <a:xfrm>
            <a:off x="5290392" y="5143995"/>
            <a:ext cx="1924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arlow Solid Italic" panose="04030604020F02020D02" pitchFamily="82" charset="0"/>
              </a:rPr>
              <a:t>Industries</a:t>
            </a:r>
            <a:endParaRPr lang="de-DE" sz="2800" u="sng" dirty="0">
              <a:solidFill>
                <a:schemeClr val="tx1">
                  <a:lumMod val="85000"/>
                  <a:lumOff val="15000"/>
                </a:schemeClr>
              </a:solidFill>
              <a:latin typeface="Harlow Solid Italic" panose="04030604020F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58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amm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amm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amm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amm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amm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42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664 0.01643 L 0.2375 -0.20533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01" y="-1108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586 0.01643 L -0.19349 -0.20579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88" y="-1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21 0.01643 L 0.13789 -0.20579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48" y="-11111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12 0.01643 L -0.06445 -0.20579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17" y="-1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000"/>
                            </p:stCondLst>
                            <p:childTnLst>
                              <p:par>
                                <p:cTn id="3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11 0.01643 L 0.01992 -0.20533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5" y="-1108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28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3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Frontend - Dashboard</a:t>
            </a:r>
            <a:endParaRPr lang="de-DE" dirty="0"/>
          </a:p>
        </p:txBody>
      </p:sp>
      <p:pic>
        <p:nvPicPr>
          <p:cNvPr id="5" name="Bild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260000" y="1656706"/>
            <a:ext cx="6480000" cy="360000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74000" y="1625600"/>
            <a:ext cx="4000500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/>
              <a:buChar char="•"/>
            </a:pPr>
            <a:r>
              <a:rPr lang="de-DE" dirty="0" smtClean="0"/>
              <a:t>Kacheln </a:t>
            </a:r>
            <a:r>
              <a:rPr lang="de-DE" dirty="0"/>
              <a:t>als Einstiegspunkt für </a:t>
            </a:r>
            <a:r>
              <a:rPr lang="de-DE" dirty="0" smtClean="0"/>
              <a:t>weitere Graphen</a:t>
            </a:r>
            <a:br>
              <a:rPr lang="de-DE" dirty="0" smtClean="0"/>
            </a:br>
            <a:endParaRPr lang="de-DE" dirty="0"/>
          </a:p>
          <a:p>
            <a:pPr marL="285750" lvl="0" indent="-285750">
              <a:buFont typeface="Arial"/>
              <a:buChar char="•"/>
            </a:pPr>
            <a:r>
              <a:rPr lang="de-DE" dirty="0"/>
              <a:t>Kacheln stellen aktuellen Zustand </a:t>
            </a:r>
            <a:r>
              <a:rPr lang="de-DE" dirty="0" smtClean="0"/>
              <a:t>dar</a:t>
            </a:r>
            <a:br>
              <a:rPr lang="de-DE" dirty="0" smtClean="0"/>
            </a:br>
            <a:endParaRPr lang="de-DE" dirty="0"/>
          </a:p>
          <a:p>
            <a:pPr marL="285750" lvl="0" indent="-285750">
              <a:buFont typeface="Arial"/>
              <a:buChar char="•"/>
            </a:pPr>
            <a:r>
              <a:rPr lang="de-DE" dirty="0"/>
              <a:t>Graphen zeigen auch Entwicklung </a:t>
            </a:r>
            <a:r>
              <a:rPr lang="de-DE" dirty="0" smtClean="0"/>
              <a:t>dar</a:t>
            </a:r>
            <a:br>
              <a:rPr lang="de-DE" dirty="0" smtClean="0"/>
            </a:br>
            <a:endParaRPr lang="de-DE" dirty="0"/>
          </a:p>
          <a:p>
            <a:pPr marL="285750" lvl="0" indent="-285750">
              <a:buFont typeface="Arial"/>
              <a:buChar char="•"/>
            </a:pPr>
            <a:r>
              <a:rPr lang="de-DE" dirty="0"/>
              <a:t>Idee: Dashboard als Mischung von Kacheln und Graphen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5516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Frontend - Graphen</a:t>
            </a:r>
            <a:endParaRPr lang="de-DE" dirty="0"/>
          </a:p>
        </p:txBody>
      </p:sp>
      <p:pic>
        <p:nvPicPr>
          <p:cNvPr id="4" name="Bild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260000" y="1656000"/>
            <a:ext cx="6480000" cy="3600000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7874000" y="1625600"/>
            <a:ext cx="4000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/>
              <a:buChar char="•"/>
            </a:pPr>
            <a:r>
              <a:rPr lang="de-DE" dirty="0"/>
              <a:t>Beispielgraphen für eine für detailliertere </a:t>
            </a:r>
            <a:r>
              <a:rPr lang="de-DE" dirty="0" smtClean="0"/>
              <a:t>Übersicht</a:t>
            </a:r>
            <a:br>
              <a:rPr lang="de-DE" dirty="0" smtClean="0"/>
            </a:br>
            <a:endParaRPr lang="de-DE" dirty="0"/>
          </a:p>
          <a:p>
            <a:pPr marL="285750" lvl="0" indent="-285750">
              <a:buFont typeface="Arial"/>
              <a:buChar char="•"/>
            </a:pPr>
            <a:r>
              <a:rPr lang="de-DE" dirty="0"/>
              <a:t>Bilden vergangene Entwicklung ab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1349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Frontend - Maschinenstraße</a:t>
            </a:r>
            <a:endParaRPr lang="de-DE" dirty="0"/>
          </a:p>
        </p:txBody>
      </p:sp>
      <p:pic>
        <p:nvPicPr>
          <p:cNvPr id="4" name="Bild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260000" y="1656000"/>
            <a:ext cx="6480000" cy="3600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7874000" y="1625600"/>
            <a:ext cx="40005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/>
              <a:buChar char="•"/>
            </a:pPr>
            <a:r>
              <a:rPr lang="de-DE" dirty="0"/>
              <a:t>Zweidimensionale Darstellung der </a:t>
            </a:r>
            <a:r>
              <a:rPr lang="de-DE" dirty="0" smtClean="0"/>
              <a:t>Produktionsstraße</a:t>
            </a:r>
            <a:br>
              <a:rPr lang="de-DE" dirty="0" smtClean="0"/>
            </a:br>
            <a:endParaRPr lang="de-DE" dirty="0"/>
          </a:p>
          <a:p>
            <a:pPr marL="285750" lvl="0" indent="-285750">
              <a:buFont typeface="Arial"/>
              <a:buChar char="•"/>
            </a:pPr>
            <a:r>
              <a:rPr lang="de-DE" dirty="0"/>
              <a:t>Links: Darstellung der </a:t>
            </a:r>
            <a:r>
              <a:rPr lang="de-DE" dirty="0" smtClean="0"/>
              <a:t>Auftragsinformationen</a:t>
            </a:r>
            <a:br>
              <a:rPr lang="de-DE" dirty="0" smtClean="0"/>
            </a:br>
            <a:endParaRPr lang="de-DE" dirty="0"/>
          </a:p>
          <a:p>
            <a:pPr marL="285750" lvl="0" indent="-285750">
              <a:buFont typeface="Arial"/>
              <a:buChar char="•"/>
            </a:pPr>
            <a:r>
              <a:rPr lang="de-DE" dirty="0"/>
              <a:t>Rechts: Darstellung der Ergebnisse der </a:t>
            </a:r>
            <a:r>
              <a:rPr lang="de-DE" dirty="0" smtClean="0"/>
              <a:t>Spektralanalyse</a:t>
            </a:r>
            <a:br>
              <a:rPr lang="de-DE" dirty="0" smtClean="0"/>
            </a:br>
            <a:endParaRPr lang="de-DE" dirty="0"/>
          </a:p>
          <a:p>
            <a:pPr marL="285750" lvl="0" indent="-285750">
              <a:buFont typeface="Arial"/>
              <a:buChar char="•"/>
            </a:pPr>
            <a:r>
              <a:rPr lang="de-DE" dirty="0"/>
              <a:t>Mitte: Dynamische Darstellung des Bauteils, wie es durch die einzelnen Bereiche der Produktionsstraße läuft (Orientierung an Lichtschranken)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10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Backend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smtClean="0"/>
              <a:t>Erfolge</a:t>
            </a:r>
          </a:p>
          <a:p>
            <a:pPr lvl="1"/>
            <a:r>
              <a:rPr lang="de-DE" dirty="0" smtClean="0"/>
              <a:t>Docker </a:t>
            </a:r>
            <a:r>
              <a:rPr lang="de-DE" dirty="0" err="1" smtClean="0"/>
              <a:t>Compose</a:t>
            </a:r>
            <a:r>
              <a:rPr lang="de-DE" dirty="0" smtClean="0"/>
              <a:t> (Kafka, Spark, </a:t>
            </a:r>
            <a:r>
              <a:rPr lang="de-DE" dirty="0" err="1" smtClean="0"/>
              <a:t>ActiveMQ</a:t>
            </a:r>
            <a:r>
              <a:rPr lang="de-DE" dirty="0" smtClean="0"/>
              <a:t>, Taktstraße) funktioniert</a:t>
            </a:r>
          </a:p>
          <a:p>
            <a:pPr lvl="1"/>
            <a:r>
              <a:rPr lang="de-DE" dirty="0" smtClean="0"/>
              <a:t>Test Wordcount mit Spark funktioniert</a:t>
            </a:r>
          </a:p>
          <a:p>
            <a:pPr lvl="1"/>
            <a:r>
              <a:rPr lang="de-DE" dirty="0" smtClean="0"/>
              <a:t>Erster Ansatz für den Kafka-Consumer für Spark</a:t>
            </a:r>
          </a:p>
          <a:p>
            <a:endParaRPr lang="de-DE" dirty="0"/>
          </a:p>
          <a:p>
            <a:r>
              <a:rPr lang="de-DE" b="1" dirty="0" smtClean="0"/>
              <a:t>Probleme</a:t>
            </a:r>
          </a:p>
          <a:p>
            <a:pPr lvl="1"/>
            <a:r>
              <a:rPr lang="de-DE" dirty="0" smtClean="0"/>
              <a:t>Versionskonflikt zwischen Scala, Kafka und Spark</a:t>
            </a:r>
            <a:endParaRPr lang="de-DE" dirty="0"/>
          </a:p>
          <a:p>
            <a:pPr lvl="1"/>
            <a:r>
              <a:rPr lang="de-DE" dirty="0" smtClean="0"/>
              <a:t>Kafka Producer auf eigenem </a:t>
            </a:r>
            <a:r>
              <a:rPr lang="de-DE" dirty="0" err="1" smtClean="0"/>
              <a:t>Dockercontainer</a:t>
            </a:r>
            <a:r>
              <a:rPr lang="de-DE" dirty="0" smtClean="0"/>
              <a:t> noch nicht ganz funktionsfähig</a:t>
            </a:r>
          </a:p>
        </p:txBody>
      </p:sp>
    </p:spTree>
    <p:extLst>
      <p:ext uri="{BB962C8B-B14F-4D97-AF65-F5344CB8AC3E}">
        <p14:creationId xmlns:p14="http://schemas.microsoft.com/office/powerpoint/2010/main" val="2383873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Ziele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51678" y="2286001"/>
            <a:ext cx="10178322" cy="4038599"/>
          </a:xfrm>
        </p:spPr>
        <p:txBody>
          <a:bodyPr>
            <a:normAutofit/>
          </a:bodyPr>
          <a:lstStyle/>
          <a:p>
            <a:r>
              <a:rPr lang="de-DE" b="1" dirty="0" smtClean="0"/>
              <a:t>Frontend</a:t>
            </a:r>
          </a:p>
          <a:p>
            <a:pPr lvl="1"/>
            <a:r>
              <a:rPr lang="de-DE" dirty="0" smtClean="0"/>
              <a:t>Anbindung des </a:t>
            </a:r>
            <a:r>
              <a:rPr lang="de-DE" dirty="0" err="1" smtClean="0"/>
              <a:t>Frontends</a:t>
            </a:r>
            <a:r>
              <a:rPr lang="de-DE" dirty="0" smtClean="0"/>
              <a:t> an das Backend</a:t>
            </a:r>
          </a:p>
          <a:p>
            <a:pPr lvl="1"/>
            <a:endParaRPr lang="de-DE" dirty="0"/>
          </a:p>
          <a:p>
            <a:r>
              <a:rPr lang="de-DE" b="1" dirty="0" smtClean="0"/>
              <a:t>Backend</a:t>
            </a:r>
          </a:p>
          <a:p>
            <a:pPr lvl="1"/>
            <a:r>
              <a:rPr lang="de-DE" dirty="0" smtClean="0"/>
              <a:t>Fertigstellung der Pipeline</a:t>
            </a:r>
          </a:p>
          <a:p>
            <a:pPr lvl="2"/>
            <a:r>
              <a:rPr lang="de-DE" dirty="0" smtClean="0"/>
              <a:t>Fertigstellung des Kafka-</a:t>
            </a:r>
            <a:r>
              <a:rPr lang="de-DE" dirty="0" err="1" smtClean="0"/>
              <a:t>Consumers</a:t>
            </a:r>
            <a:r>
              <a:rPr lang="de-DE" dirty="0" smtClean="0"/>
              <a:t> für eigenen Kafka-Docker-Container</a:t>
            </a:r>
          </a:p>
          <a:p>
            <a:pPr lvl="2"/>
            <a:r>
              <a:rPr lang="de-DE" dirty="0" smtClean="0"/>
              <a:t>Herstellen der Verbindung zwischen Spark und Kafka (Versionskonflikte beseitigen)</a:t>
            </a:r>
          </a:p>
          <a:p>
            <a:pPr lvl="1"/>
            <a:r>
              <a:rPr lang="de-DE" dirty="0" smtClean="0"/>
              <a:t>Erste Analysen der Daten</a:t>
            </a:r>
          </a:p>
          <a:p>
            <a:pPr lvl="2"/>
            <a:r>
              <a:rPr lang="de-DE" dirty="0" smtClean="0"/>
              <a:t>Live-Daten</a:t>
            </a:r>
          </a:p>
          <a:p>
            <a:pPr lvl="2"/>
            <a:r>
              <a:rPr lang="de-DE" dirty="0" smtClean="0"/>
              <a:t>Historie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2005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Vielen Dank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36669174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adge" id="{71A07785-5930-41D4-9A83-E23602B48E98}" vid="{D71F8F05-6246-47AF-9E68-E57F6C93F79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0</TotalTime>
  <Words>131</Words>
  <Application>Microsoft Macintosh PowerPoint</Application>
  <PresentationFormat>Benutzerdefiniert</PresentationFormat>
  <Paragraphs>42</Paragraphs>
  <Slides>7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Badge</vt:lpstr>
      <vt:lpstr>PowerPoint-Präsentation</vt:lpstr>
      <vt:lpstr>Frontend - Dashboard</vt:lpstr>
      <vt:lpstr>Frontend - Graphen</vt:lpstr>
      <vt:lpstr>Frontend - Maschinenstraße</vt:lpstr>
      <vt:lpstr>Backend</vt:lpstr>
      <vt:lpstr>Ziele</vt:lpstr>
      <vt:lpstr>Vielen Dank</vt:lpstr>
    </vt:vector>
  </TitlesOfParts>
  <Company>SAP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Baum, Alexander</dc:creator>
  <cp:lastModifiedBy>Daniel Wehner</cp:lastModifiedBy>
  <cp:revision>13</cp:revision>
  <dcterms:created xsi:type="dcterms:W3CDTF">2016-10-12T09:56:46Z</dcterms:created>
  <dcterms:modified xsi:type="dcterms:W3CDTF">2016-11-02T15:07:48Z</dcterms:modified>
</cp:coreProperties>
</file>

<file path=docProps/thumbnail.jpeg>
</file>